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5"/>
  </p:notesMasterIdLst>
  <p:sldIdLst>
    <p:sldId id="283" r:id="rId2"/>
    <p:sldId id="397" r:id="rId3"/>
    <p:sldId id="359" r:id="rId4"/>
    <p:sldId id="396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98" r:id="rId13"/>
    <p:sldId id="399" r:id="rId14"/>
    <p:sldId id="400" r:id="rId15"/>
    <p:sldId id="401" r:id="rId16"/>
    <p:sldId id="402" r:id="rId17"/>
    <p:sldId id="406" r:id="rId18"/>
    <p:sldId id="404" r:id="rId19"/>
    <p:sldId id="405" r:id="rId20"/>
    <p:sldId id="349" r:id="rId21"/>
    <p:sldId id="407" r:id="rId22"/>
    <p:sldId id="431" r:id="rId23"/>
    <p:sldId id="436" r:id="rId24"/>
    <p:sldId id="409" r:id="rId25"/>
    <p:sldId id="432" r:id="rId26"/>
    <p:sldId id="437" r:id="rId27"/>
    <p:sldId id="410" r:id="rId28"/>
    <p:sldId id="433" r:id="rId29"/>
    <p:sldId id="438" r:id="rId30"/>
    <p:sldId id="411" r:id="rId31"/>
    <p:sldId id="434" r:id="rId32"/>
    <p:sldId id="439" r:id="rId33"/>
    <p:sldId id="412" r:id="rId34"/>
    <p:sldId id="435" r:id="rId35"/>
    <p:sldId id="440" r:id="rId36"/>
    <p:sldId id="416" r:id="rId37"/>
    <p:sldId id="417" r:id="rId38"/>
    <p:sldId id="425" r:id="rId39"/>
    <p:sldId id="418" r:id="rId40"/>
    <p:sldId id="426" r:id="rId41"/>
    <p:sldId id="427" r:id="rId42"/>
    <p:sldId id="419" r:id="rId43"/>
    <p:sldId id="428" r:id="rId44"/>
    <p:sldId id="420" r:id="rId45"/>
    <p:sldId id="429" r:id="rId46"/>
    <p:sldId id="430" r:id="rId47"/>
    <p:sldId id="421" r:id="rId48"/>
    <p:sldId id="414" r:id="rId49"/>
    <p:sldId id="445" r:id="rId50"/>
    <p:sldId id="415" r:id="rId51"/>
    <p:sldId id="446" r:id="rId52"/>
    <p:sldId id="422" r:id="rId53"/>
    <p:sldId id="423" r:id="rId54"/>
    <p:sldId id="441" r:id="rId55"/>
    <p:sldId id="443" r:id="rId56"/>
    <p:sldId id="424" r:id="rId57"/>
    <p:sldId id="442" r:id="rId58"/>
    <p:sldId id="444" r:id="rId59"/>
    <p:sldId id="447" r:id="rId60"/>
    <p:sldId id="448" r:id="rId61"/>
    <p:sldId id="408" r:id="rId62"/>
    <p:sldId id="449" r:id="rId63"/>
    <p:sldId id="450" r:id="rId64"/>
    <p:sldId id="451" r:id="rId65"/>
    <p:sldId id="452" r:id="rId66"/>
    <p:sldId id="453" r:id="rId67"/>
    <p:sldId id="454" r:id="rId68"/>
    <p:sldId id="455" r:id="rId69"/>
    <p:sldId id="456" r:id="rId70"/>
    <p:sldId id="457" r:id="rId71"/>
    <p:sldId id="458" r:id="rId72"/>
    <p:sldId id="459" r:id="rId73"/>
    <p:sldId id="460" r:id="rId74"/>
    <p:sldId id="461" r:id="rId75"/>
    <p:sldId id="462" r:id="rId76"/>
    <p:sldId id="463" r:id="rId77"/>
    <p:sldId id="485" r:id="rId78"/>
    <p:sldId id="464" r:id="rId79"/>
    <p:sldId id="466" r:id="rId80"/>
    <p:sldId id="465" r:id="rId81"/>
    <p:sldId id="467" r:id="rId82"/>
    <p:sldId id="468" r:id="rId83"/>
    <p:sldId id="469" r:id="rId84"/>
    <p:sldId id="470" r:id="rId85"/>
    <p:sldId id="471" r:id="rId86"/>
    <p:sldId id="472" r:id="rId87"/>
    <p:sldId id="473" r:id="rId88"/>
    <p:sldId id="474" r:id="rId89"/>
    <p:sldId id="475" r:id="rId90"/>
    <p:sldId id="476" r:id="rId91"/>
    <p:sldId id="477" r:id="rId92"/>
    <p:sldId id="478" r:id="rId93"/>
    <p:sldId id="479" r:id="rId94"/>
    <p:sldId id="480" r:id="rId95"/>
    <p:sldId id="481" r:id="rId96"/>
    <p:sldId id="482" r:id="rId97"/>
    <p:sldId id="483" r:id="rId98"/>
    <p:sldId id="484" r:id="rId99"/>
    <p:sldId id="486" r:id="rId100"/>
    <p:sldId id="487" r:id="rId101"/>
    <p:sldId id="488" r:id="rId102"/>
    <p:sldId id="501" r:id="rId103"/>
    <p:sldId id="490" r:id="rId104"/>
    <p:sldId id="491" r:id="rId105"/>
    <p:sldId id="492" r:id="rId106"/>
    <p:sldId id="496" r:id="rId107"/>
    <p:sldId id="497" r:id="rId108"/>
    <p:sldId id="494" r:id="rId109"/>
    <p:sldId id="495" r:id="rId110"/>
    <p:sldId id="498" r:id="rId111"/>
    <p:sldId id="499" r:id="rId112"/>
    <p:sldId id="500" r:id="rId113"/>
    <p:sldId id="282" r:id="rId114"/>
  </p:sldIdLst>
  <p:sldSz cx="9144000" cy="514191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D0"/>
    <a:srgbClr val="FFCC00"/>
    <a:srgbClr val="9B2B0D"/>
    <a:srgbClr val="260F00"/>
    <a:srgbClr val="002C42"/>
    <a:srgbClr val="BB2B1D"/>
    <a:srgbClr val="EF6541"/>
    <a:srgbClr val="C9B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744" y="38"/>
      </p:cViewPr>
      <p:guideLst>
        <p:guide orient="horz" pos="75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C637-C887-41E9-943C-6C56A753EF00}" type="datetimeFigureOut">
              <a:rPr lang="zh-CN" altLang="en-US" smtClean="0"/>
              <a:pPr/>
              <a:t>2022/8/23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D577C-09A4-4D93-AAE3-428FE892DE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87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0338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92498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328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050"/>
            <a:ext cx="1971675" cy="43576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050"/>
            <a:ext cx="5762625" cy="43576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57704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191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7127"/>
            <a:ext cx="9144011" cy="168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6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6824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83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905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8425"/>
            <a:ext cx="3867150" cy="326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8425"/>
            <a:ext cx="3867150" cy="326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1877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8013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013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2379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3799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42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39775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450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39775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8526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 b="-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2822" y="0"/>
            <a:ext cx="9141178" cy="51419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32"/>
            <a:ext cx="9180512" cy="358009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544526" y="3284198"/>
            <a:ext cx="4810983" cy="1584728"/>
            <a:chOff x="4805169" y="3003803"/>
            <a:chExt cx="2581661" cy="85039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491" y="3022091"/>
              <a:ext cx="509017" cy="81381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169" y="3003803"/>
              <a:ext cx="2581661" cy="850394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6" y="2798380"/>
            <a:ext cx="915987" cy="14644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31" y="295990"/>
            <a:ext cx="1937543" cy="48574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2071277"/>
            <a:ext cx="9141178" cy="29845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136483" y="675962"/>
            <a:ext cx="1723549" cy="1015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5998" b="1" dirty="0">
                <a:solidFill>
                  <a:srgbClr val="865B3E"/>
                </a:solidFill>
                <a:latin typeface="微软雅黑" panose="020B0503020204020204" pitchFamily="34" charset="-122"/>
                <a:ea typeface="金梅毛行書" panose="02010609000101010101" pitchFamily="49" charset="-120"/>
              </a:rPr>
              <a:t>客語</a:t>
            </a:r>
            <a:endParaRPr lang="zh-CN" altLang="en-US" sz="2999" b="1" dirty="0">
              <a:solidFill>
                <a:srgbClr val="865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1"/>
          <p:cNvSpPr txBox="1"/>
          <p:nvPr/>
        </p:nvSpPr>
        <p:spPr>
          <a:xfrm>
            <a:off x="1842624" y="345366"/>
            <a:ext cx="877163" cy="923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399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</a:t>
            </a:r>
            <a:endParaRPr lang="zh-CN" altLang="en-US" sz="5399" b="1" dirty="0">
              <a:solidFill>
                <a:srgbClr val="865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1"/>
          <p:cNvSpPr txBox="1"/>
          <p:nvPr/>
        </p:nvSpPr>
        <p:spPr>
          <a:xfrm>
            <a:off x="5276728" y="700618"/>
            <a:ext cx="1854364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99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向前行</a:t>
            </a:r>
            <a:endParaRPr lang="zh-CN" altLang="en-US" sz="3599" b="1" dirty="0">
              <a:solidFill>
                <a:srgbClr val="865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4"/>
          <p:cNvSpPr txBox="1"/>
          <p:nvPr/>
        </p:nvSpPr>
        <p:spPr>
          <a:xfrm>
            <a:off x="2051720" y="2047439"/>
            <a:ext cx="5966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 fontAlgn="auto">
              <a:spcAft>
                <a:spcPts val="0"/>
              </a:spcAft>
              <a:defRPr/>
            </a:pPr>
            <a:r>
              <a:rPr lang="zh-TW" altLang="en-US" sz="6000" dirty="0">
                <a:solidFill>
                  <a:schemeClr val="tx1"/>
                </a:solidFill>
                <a:latin typeface="台灣楷體" panose="02010604000101010101" pitchFamily="2" charset="-120"/>
                <a:ea typeface="台灣楷體" panose="02010604000101010101" pitchFamily="2" charset="-120"/>
                <a:cs typeface="Arial" panose="020B0604020202020204" pitchFamily="34" charset="0"/>
              </a:rPr>
              <a:t>細倈仔，企起來</a:t>
            </a:r>
          </a:p>
          <a:p>
            <a:pPr algn="dist" fontAlgn="auto">
              <a:spcAft>
                <a:spcPts val="0"/>
              </a:spcAft>
              <a:defRPr/>
            </a:pPr>
            <a:endParaRPr lang="zh-CN" altLang="en-US" sz="6000" dirty="0">
              <a:solidFill>
                <a:schemeClr val="tx1"/>
              </a:solidFill>
              <a:latin typeface="台灣楷體" panose="02010604000101010101" pitchFamily="2" charset="-120"/>
              <a:ea typeface="台灣楷體" panose="02010604000101010101" pitchFamily="2" charset="-120"/>
              <a:cs typeface="Arial" panose="020B0604020202020204" pitchFamily="3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4716016" y="4794485"/>
            <a:ext cx="4334533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學客語向前行 四縣腔 詞彙卡 第一級 </a:t>
            </a:r>
            <a:r>
              <a:rPr lang="en-US" altLang="zh-TW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1-4</a:t>
            </a:r>
            <a:endParaRPr lang="zh-CN" altLang="en-US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89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5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tai   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qid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大 自 家</a:t>
            </a:r>
            <a:endParaRPr lang="en-US" altLang="zh-CN" sz="12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se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gued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細 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國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se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幾  細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gid</a:t>
            </a:r>
            <a:r>
              <a:rPr lang="zh-TW" altLang="en-US" sz="60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se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tai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幾  大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gid</a:t>
            </a:r>
            <a:r>
              <a:rPr lang="zh-TW" altLang="en-US" sz="6000" dirty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tai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qid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自 家 坐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qid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ˋ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qid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自 家 講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qid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tug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自 家 讀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qid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ˋ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tug</a:t>
            </a:r>
            <a:endParaRPr lang="en-US" altLang="zh-CN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554732"/>
            <a:ext cx="7855284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qid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zo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自 家 做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qid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ˋ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zo</a:t>
            </a:r>
            <a:endParaRPr lang="en-US" altLang="zh-CN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qid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自 家 來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421163"/>
            <a:ext cx="7855284" cy="38779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qid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  hi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9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自 家 過 去</a:t>
            </a:r>
            <a:r>
              <a:rPr lang="en-US" altLang="zh-TW" sz="9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/>
            </a:r>
            <a:br>
              <a:rPr lang="en-US" altLang="zh-TW" sz="9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</a:br>
            <a:r>
              <a:rPr lang="zh-TW" altLang="en-US" sz="9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qid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ˋ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  </a:t>
            </a: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endParaRPr lang="en-US" altLang="zh-CN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qid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se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ngi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9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自 家 </a:t>
            </a:r>
            <a:r>
              <a:rPr lang="zh-TW" altLang="en-US" sz="9600" dirty="0">
                <a:latin typeface="台灣楷體" panose="02010604000101010101" pitchFamily="2" charset="-120"/>
                <a:ea typeface="台灣楷體" panose="02010604000101010101" pitchFamily="2" charset="-120"/>
              </a:rPr>
              <a:t>細</a:t>
            </a:r>
            <a:r>
              <a:rPr lang="zh-TW" altLang="en-US" sz="9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義</a:t>
            </a:r>
            <a:endParaRPr lang="en-US" altLang="zh-TW" sz="96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TW" sz="66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qid</a:t>
            </a:r>
            <a:r>
              <a:rPr lang="zh-TW" altLang="en-US" sz="6600" dirty="0">
                <a:latin typeface="台灣楷體" panose="02010604000101010101" pitchFamily="2" charset="-120"/>
                <a:ea typeface="台灣楷體" panose="02010604000101010101" pitchFamily="2" charset="-120"/>
              </a:rPr>
              <a:t>ˋ  </a:t>
            </a:r>
            <a:r>
              <a:rPr lang="en-US" altLang="zh-TW" sz="66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6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zh-TW" altLang="en-US" sz="6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600" dirty="0">
                <a:latin typeface="台灣楷體" panose="02010604000101010101" pitchFamily="2" charset="-120"/>
                <a:ea typeface="台灣楷體" panose="02010604000101010101" pitchFamily="2" charset="-120"/>
              </a:rPr>
              <a:t>se  </a:t>
            </a:r>
            <a:r>
              <a:rPr lang="en-US" altLang="zh-TW" sz="66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ngi</a:t>
            </a:r>
            <a:endParaRPr lang="en-US" altLang="zh-CN" sz="66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hang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zh-CN" altLang="en-US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行</a:t>
            </a:r>
            <a:endParaRPr lang="en-US" altLang="zh-CN" sz="12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qid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ge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9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自 家 愛 个</a:t>
            </a:r>
            <a:endParaRPr lang="en-US" altLang="zh-TW" sz="96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TW" sz="66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qid</a:t>
            </a:r>
            <a:r>
              <a:rPr lang="zh-TW" altLang="en-US" sz="6600" dirty="0">
                <a:latin typeface="台灣楷體" panose="02010604000101010101" pitchFamily="2" charset="-120"/>
                <a:ea typeface="台灣楷體" panose="02010604000101010101" pitchFamily="2" charset="-120"/>
              </a:rPr>
              <a:t>ˋ  </a:t>
            </a:r>
            <a:r>
              <a:rPr lang="en-US" altLang="zh-TW" sz="66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6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zh-TW" altLang="en-US" sz="6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600" dirty="0">
                <a:latin typeface="台灣楷體" panose="02010604000101010101" pitchFamily="2" charset="-120"/>
                <a:ea typeface="台灣楷體" panose="02010604000101010101" pitchFamily="2" charset="-120"/>
              </a:rPr>
              <a:t>oi   </a:t>
            </a:r>
            <a:r>
              <a:rPr lang="en-US" altLang="zh-TW" sz="66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ge</a:t>
            </a:r>
            <a:endParaRPr lang="en-US" altLang="zh-CN" sz="66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qid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   tug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9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自 家 愛 讀</a:t>
            </a:r>
            <a:endParaRPr lang="en-US" altLang="zh-TW" sz="96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TW" sz="66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qid</a:t>
            </a:r>
            <a:r>
              <a:rPr lang="zh-TW" altLang="en-US" sz="6600" dirty="0">
                <a:latin typeface="台灣楷體" panose="02010604000101010101" pitchFamily="2" charset="-120"/>
                <a:ea typeface="台灣楷體" panose="02010604000101010101" pitchFamily="2" charset="-120"/>
              </a:rPr>
              <a:t>ˋ  </a:t>
            </a:r>
            <a:r>
              <a:rPr lang="en-US" altLang="zh-TW" sz="66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6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zh-TW" altLang="en-US" sz="6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600" dirty="0">
                <a:latin typeface="台灣楷體" panose="02010604000101010101" pitchFamily="2" charset="-120"/>
                <a:ea typeface="台灣楷體" panose="02010604000101010101" pitchFamily="2" charset="-120"/>
              </a:rPr>
              <a:t>oi   tug</a:t>
            </a:r>
            <a:endParaRPr lang="en-US" altLang="zh-CN" sz="66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qid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tug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9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愛 自 家 讀</a:t>
            </a:r>
            <a:endParaRPr lang="en-US" altLang="zh-TW" sz="96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TW" sz="6600" dirty="0">
                <a:latin typeface="台灣楷體" panose="02010604000101010101" pitchFamily="2" charset="-120"/>
                <a:ea typeface="台灣楷體" panose="02010604000101010101" pitchFamily="2" charset="-120"/>
              </a:rPr>
              <a:t>oi   </a:t>
            </a:r>
            <a:r>
              <a:rPr lang="en-US" altLang="zh-TW" sz="66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qid</a:t>
            </a:r>
            <a:r>
              <a:rPr lang="zh-TW" altLang="en-US" sz="6600" dirty="0">
                <a:latin typeface="台灣楷體" panose="02010604000101010101" pitchFamily="2" charset="-120"/>
                <a:ea typeface="台灣楷體" panose="02010604000101010101" pitchFamily="2" charset="-120"/>
              </a:rPr>
              <a:t>ˋ  </a:t>
            </a:r>
            <a:r>
              <a:rPr lang="en-US" altLang="zh-TW" sz="66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ga</a:t>
            </a:r>
            <a:r>
              <a:rPr lang="zh-TW" altLang="en-US" sz="66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zh-TW" altLang="en-US" sz="6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600" dirty="0">
                <a:latin typeface="台灣楷體" panose="02010604000101010101" pitchFamily="2" charset="-120"/>
                <a:ea typeface="台灣楷體" panose="02010604000101010101" pitchFamily="2" charset="-120"/>
              </a:rPr>
              <a:t>tug</a:t>
            </a:r>
            <a:endParaRPr lang="en-US" altLang="zh-CN" sz="66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1411" y="-1"/>
            <a:ext cx="9141179" cy="51419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" y="0"/>
            <a:ext cx="11583995" cy="474943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412331" y="3204454"/>
            <a:ext cx="4810983" cy="1584728"/>
            <a:chOff x="4805169" y="3003803"/>
            <a:chExt cx="2581661" cy="85039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491" y="3022091"/>
              <a:ext cx="509017" cy="81381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169" y="3003803"/>
              <a:ext cx="2581661" cy="850394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6" y="2798380"/>
            <a:ext cx="915987" cy="14644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1" y="284414"/>
            <a:ext cx="1937543" cy="48574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" y="2157317"/>
            <a:ext cx="9141178" cy="29845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364503" y="1575718"/>
            <a:ext cx="5233350" cy="101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998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請大家多講客</a:t>
            </a:r>
            <a:endParaRPr lang="zh-CN" altLang="en-US" sz="5998" b="1" dirty="0">
              <a:solidFill>
                <a:srgbClr val="865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5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hang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go    hi</a:t>
            </a:r>
            <a:endParaRPr lang="zh-CN" altLang="en-US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行 過 去</a:t>
            </a:r>
            <a:endParaRPr lang="en-US" altLang="zh-CN" sz="12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endParaRPr lang="zh-CN" altLang="en-US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跳</a:t>
            </a:r>
            <a:endParaRPr lang="en-US" altLang="zh-CN" sz="12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endParaRPr lang="zh-CN" altLang="en-US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跳 過 去</a:t>
            </a:r>
            <a:endParaRPr lang="en-US" altLang="zh-CN" sz="12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den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zh-CN" altLang="en-US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企等</a:t>
            </a:r>
            <a:endParaRPr lang="en-US" altLang="zh-CN" sz="12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den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zh-CN" altLang="en-US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zh-CN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跍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CN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等</a:t>
            </a: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den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zh-CN" altLang="en-US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坐等</a:t>
            </a:r>
            <a:endParaRPr lang="en-US" altLang="zh-CN" sz="12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endParaRPr lang="zh-CN" altLang="en-US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愛</a:t>
            </a:r>
            <a:endParaRPr lang="en-US" altLang="zh-CN" sz="12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se  </a:t>
            </a:r>
            <a:r>
              <a:rPr lang="zh-TW" altLang="en-US" sz="600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CN" sz="600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ngi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細 義</a:t>
            </a:r>
            <a:endParaRPr lang="en-US" altLang="zh-CN" sz="12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企</a:t>
            </a:r>
            <a:endParaRPr lang="en-US" altLang="zh-TW" sz="12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31170_162158900000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1605830" y="-250022"/>
            <a:ext cx="5322144" cy="502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984074" y="2438032"/>
            <a:ext cx="2820101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99" dirty="0">
                <a:solidFill>
                  <a:schemeClr val="accent1">
                    <a:lumMod val="50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詞彙 </a:t>
            </a:r>
            <a:r>
              <a:rPr lang="en-US" altLang="zh-TW" sz="3599" dirty="0">
                <a:solidFill>
                  <a:schemeClr val="accent1">
                    <a:lumMod val="50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/ </a:t>
            </a:r>
            <a:r>
              <a:rPr lang="zh-TW" altLang="en-US" sz="3599" dirty="0">
                <a:solidFill>
                  <a:schemeClr val="accent1">
                    <a:lumMod val="50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短語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503566" y="1528638"/>
            <a:ext cx="2820101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99" dirty="0">
                <a:solidFill>
                  <a:schemeClr val="accent1">
                    <a:lumMod val="50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延伸个</a:t>
            </a:r>
          </a:p>
        </p:txBody>
      </p:sp>
    </p:spTree>
    <p:extLst>
      <p:ext uri="{BB962C8B-B14F-4D97-AF65-F5344CB8AC3E}">
        <p14:creationId xmlns:p14="http://schemas.microsoft.com/office/powerpoint/2010/main" val="178875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企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企 過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8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企 過 去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坐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 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坐 過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坐 過 去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hang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行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hang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行  過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hang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行 過 去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hi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fi-FI" altLang="zh-CN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企 起 來</a:t>
            </a:r>
            <a:endParaRPr lang="zh-CN" altLang="fi-FI" sz="12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跍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跍 過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gu</a:t>
            </a:r>
            <a:r>
              <a:rPr lang="zh-TW" altLang="en-US" sz="60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跍 過 去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gu</a:t>
            </a:r>
            <a:r>
              <a:rPr lang="zh-TW" altLang="en-US" sz="60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endParaRPr lang="en-US" altLang="zh-CN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跳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跳 過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跳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過 去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過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去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過 去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愛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 </a:t>
            </a:r>
            <a:endParaRPr lang="en-US" altLang="zh-CN" sz="6000" dirty="0"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坐</a:t>
            </a: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愛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去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4006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96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愛 過 去</a:t>
            </a:r>
            <a:endParaRPr lang="en-US" altLang="zh-CN" sz="96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den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等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    den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愛 等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來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愛 來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來 過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se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乜 細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nai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企 哪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nai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den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企 哪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等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co</a:t>
            </a:r>
            <a:r>
              <a:rPr lang="zh-TW" altLang="en-US" sz="60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ˊ 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ha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endParaRPr lang="zh-CN" altLang="en-US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坐 下 來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co</a:t>
            </a:r>
            <a:r>
              <a:rPr lang="zh-TW" altLang="en-US" sz="60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ha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r>
              <a:rPr lang="en-US" altLang="zh-CN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CN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endParaRPr lang="zh-TW" altLang="en-US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543387"/>
            <a:ext cx="7855284" cy="48320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nai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坐 哪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nai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nai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den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坐 哪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等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nai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跍 哪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nai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跳 哪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nai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跳 哪 去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nai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跳 哪 過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hang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nai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行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哪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hang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nai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行 哪 去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hang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nai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行 哪 過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den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kon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企 等 看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CN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zh-CN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跍</a:t>
            </a:r>
            <a:endParaRPr lang="zh-CN" altLang="en-US" sz="12000" b="1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den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tug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企 等 讀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企 好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3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坐 好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跍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好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gu</a:t>
            </a:r>
            <a:r>
              <a:rPr lang="zh-TW" altLang="en-US" sz="60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跳 好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hang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行 好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企 好 來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坐 好 來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跍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好 來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跳 好 來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g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u</a:t>
            </a:r>
            <a:r>
              <a:rPr lang="zh-TW" altLang="en-US" sz="60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ha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endParaRPr lang="en-US" altLang="zh-CN" sz="6000" dirty="0">
              <a:solidFill>
                <a:srgbClr val="445469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  <a:p>
            <a:pPr algn="ctr"/>
            <a:r>
              <a:rPr lang="zh-CN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跍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下 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來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g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u</a:t>
            </a:r>
            <a:r>
              <a:rPr lang="zh-TW" altLang="en-US" sz="60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ha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r>
              <a:rPr lang="en-US" altLang="zh-CN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CN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zh-CN" altLang="en-US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hang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行 好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來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跳 起 來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hang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行 起 來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se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ngi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hang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細 義 行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se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ngi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細 義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跳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2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se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ngi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細 義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坐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se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ngi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細 義 跍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se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ngi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tug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細 義 讀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kon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坐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看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啊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 smtClean="0">
                <a:solidFill>
                  <a:srgbClr val="FF0000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kon</a:t>
            </a: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  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CN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kon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企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看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啊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kon</a:t>
            </a: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  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CN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1393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起 來</a:t>
            </a:r>
            <a:endParaRPr lang="en-US" altLang="zh-CN" sz="12000" b="1" dirty="0"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hang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kon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行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看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啊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kon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跍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看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啊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kon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跳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看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啊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kon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來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看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啊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hi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kon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去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看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啊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ha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kon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下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看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啊</a:t>
            </a:r>
            <a:endParaRPr lang="en-US" altLang="zh-TW" sz="12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>
                <a:latin typeface="台灣楷體" panose="02010604000101010101" pitchFamily="2" charset="-120"/>
                <a:ea typeface="台灣楷體" panose="02010604000101010101" pitchFamily="2" charset="-120"/>
              </a:rPr>
              <a:t>kon</a:t>
            </a:r>
            <a:r>
              <a:rPr lang="en-US" altLang="zh-TW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   a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se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ge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細 个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se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xim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se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ngi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細心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細義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tiau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愛 跳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hang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愛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行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ha</a:t>
            </a:r>
            <a:r>
              <a:rPr lang="zh-TW" altLang="en-US" sz="6000" dirty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CN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CN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loi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</a:t>
            </a:r>
            <a:endParaRPr lang="zh-CN" altLang="en-US" sz="60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/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下 來</a:t>
            </a:r>
            <a:endParaRPr lang="en-US" altLang="zh-CN" sz="12000" dirty="0"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</a:t>
            </a: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1-4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愛 坐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ki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愛 企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8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gu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愛 跍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愛  講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hog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愛 學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tug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愛 讀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tug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無 愛 讀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gong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ˋ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無 愛 講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7699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</a:t>
            </a:r>
            <a:r>
              <a:rPr lang="en-US" altLang="zh-TW" sz="6000" dirty="0" err="1" smtClean="0">
                <a:latin typeface="台灣楷體" panose="02010604000101010101" pitchFamily="2" charset="-120"/>
                <a:ea typeface="台灣楷體" panose="02010604000101010101" pitchFamily="2" charset="-120"/>
              </a:rPr>
              <a:t>mo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ˇ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oi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co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ˊ</a:t>
            </a:r>
            <a:endParaRPr lang="en-US" altLang="zh-TW" sz="6000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無 愛 坐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954073" y="178028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8522187" y="320903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81050" y="729783"/>
            <a:ext cx="785528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se</a:t>
            </a:r>
            <a:r>
              <a:rPr lang="zh-TW" altLang="en-US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    </a:t>
            </a:r>
            <a:r>
              <a:rPr lang="en-US" altLang="zh-TW" sz="6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ho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細</a:t>
            </a:r>
            <a:r>
              <a:rPr lang="zh-TW" altLang="en-US" sz="12000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r>
              <a:rPr lang="zh-TW" altLang="en-US" sz="12000" dirty="0">
                <a:latin typeface="台灣楷體" panose="02010604000101010101" pitchFamily="2" charset="-120"/>
                <a:ea typeface="台灣楷體" panose="02010604000101010101" pitchFamily="2" charset="-120"/>
              </a:rPr>
              <a:t>號</a:t>
            </a:r>
            <a:endParaRPr lang="en-US" altLang="zh-CN" sz="7400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474564" y="2157413"/>
            <a:ext cx="7133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5543915" y="4820450"/>
            <a:ext cx="352275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學客語向前行</a:t>
            </a:r>
            <a:r>
              <a:rPr lang="zh-TW" altLang="en-US" sz="1800" b="1" dirty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第一級</a:t>
            </a:r>
            <a:r>
              <a:rPr lang="en-US" altLang="zh-TW" sz="1800" b="1" dirty="0" smtClean="0">
                <a:solidFill>
                  <a:schemeClr val="bg1"/>
                </a:solidFill>
                <a:latin typeface="台灣楷體" panose="02010604000101010101" pitchFamily="2" charset="-120"/>
                <a:ea typeface="台灣楷體" panose="02010604000101010101" pitchFamily="2" charset="-120"/>
                <a:sym typeface="Arial" charset="0"/>
              </a:rPr>
              <a:t>1-2</a:t>
            </a:r>
            <a:endParaRPr lang="en-US" altLang="zh-CN" sz="1800" b="1" dirty="0">
              <a:solidFill>
                <a:schemeClr val="bg1"/>
              </a:solidFill>
              <a:latin typeface="台灣楷體" panose="02010604000101010101" pitchFamily="2" charset="-120"/>
              <a:ea typeface="台灣楷體" panose="02010604000101010101" pitchFamily="2" charset="-120"/>
              <a:sym typeface="Arial" charset="0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71352" y="3040650"/>
            <a:ext cx="307806" cy="290209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8"/>
          <p:cNvSpPr/>
          <p:nvPr/>
        </p:nvSpPr>
        <p:spPr>
          <a:xfrm>
            <a:off x="28497" y="3589258"/>
            <a:ext cx="450511" cy="467210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0"/>
          <p:cNvSpPr/>
          <p:nvPr/>
        </p:nvSpPr>
        <p:spPr>
          <a:xfrm flipH="1">
            <a:off x="8308715" y="80678"/>
            <a:ext cx="300444" cy="26427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4" y="4401121"/>
            <a:ext cx="4714311" cy="7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1770</Words>
  <Application>Microsoft Office PowerPoint</Application>
  <PresentationFormat>自訂</PresentationFormat>
  <Paragraphs>356</Paragraphs>
  <Slides>113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113</vt:i4>
      </vt:variant>
    </vt:vector>
  </HeadingPairs>
  <TitlesOfParts>
    <vt:vector size="121" baseType="lpstr">
      <vt:lpstr>微软雅黑</vt:lpstr>
      <vt:lpstr>宋体</vt:lpstr>
      <vt:lpstr>台灣楷體</vt:lpstr>
      <vt:lpstr>金梅毛行書</vt:lpstr>
      <vt:lpstr>華康細圓體</vt:lpstr>
      <vt:lpstr>Arial</vt:lpstr>
      <vt:lpstr>Calibri</vt:lpstr>
      <vt:lpstr>默认设计模板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falien2526100 falien</cp:lastModifiedBy>
  <cp:revision>111</cp:revision>
  <dcterms:created xsi:type="dcterms:W3CDTF">2015-07-19T05:26:05Z</dcterms:created>
  <dcterms:modified xsi:type="dcterms:W3CDTF">2022-08-23T01:41:51Z</dcterms:modified>
</cp:coreProperties>
</file>